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58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350145-C0F4-489F-8703-38673BE25E5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77D193-6C82-4374-94E2-E2D5A1BFE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6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solidFill>
                  <a:schemeClr val="bg1"/>
                </a:solidFill>
              </a:rPr>
              <a:t>Ezekiel 20-21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969" y="5280846"/>
            <a:ext cx="10858500" cy="821015"/>
          </a:xfrm>
        </p:spPr>
        <p:txBody>
          <a:bodyPr>
            <a:noAutofit/>
          </a:bodyPr>
          <a:lstStyle/>
          <a:p>
            <a:r>
              <a:rPr lang="en-US" sz="2400" dirty="0"/>
              <a:t>"Ah Lord God! They are saying of me, 'Is he not just speaking parables? '" (Ezekiel 20:49)</a:t>
            </a:r>
          </a:p>
        </p:txBody>
      </p:sp>
    </p:spTree>
    <p:extLst>
      <p:ext uri="{BB962C8B-B14F-4D97-AF65-F5344CB8AC3E}">
        <p14:creationId xmlns:p14="http://schemas.microsoft.com/office/powerpoint/2010/main" val="224691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24" y="298938"/>
            <a:ext cx="9301314" cy="1417638"/>
          </a:xfrm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Repetition in Ezekiel 20:1-44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354172"/>
            <a:ext cx="10554574" cy="433677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400" b="1" dirty="0"/>
              <a:t>Notice the repetition of phrases and themes…. </a:t>
            </a:r>
          </a:p>
          <a:p>
            <a:endParaRPr lang="en-US" sz="400" dirty="0"/>
          </a:p>
          <a:p>
            <a:r>
              <a:rPr lang="en-US" sz="2000" dirty="0"/>
              <a:t>“I will not be inquired of you…” (20:3, 31)</a:t>
            </a:r>
          </a:p>
          <a:p>
            <a:r>
              <a:rPr lang="en-US" sz="2000" dirty="0"/>
              <a:t>“I (God) swore to them/As I (God) live…” (20:3, 5, 6, 15, 23, 28, 31, 33)</a:t>
            </a:r>
          </a:p>
          <a:p>
            <a:r>
              <a:rPr lang="en-US" sz="2000" dirty="0"/>
              <a:t>“I am the Lord (your God)…” (20:3, 5, 7, 12, 19, 20, 26, 30, 33, 38, 39, 42, 44)</a:t>
            </a:r>
          </a:p>
          <a:p>
            <a:r>
              <a:rPr lang="en-US" sz="2000" dirty="0"/>
              <a:t>“but they rebelled/rejected…” (20:8, 13, 16, 21, 24, 27, 38)</a:t>
            </a:r>
          </a:p>
          <a:p>
            <a:r>
              <a:rPr lang="en-US" sz="2000" dirty="0"/>
              <a:t>“for the sake of my name…” (20:9, 14, 22, 44)</a:t>
            </a:r>
          </a:p>
          <a:p>
            <a:r>
              <a:rPr lang="en-US" sz="2000" dirty="0"/>
              <a:t>“If a man observes them, he will live…” (20:11, 13, 21)</a:t>
            </a:r>
          </a:p>
          <a:p>
            <a:r>
              <a:rPr lang="en-US" sz="2000" dirty="0"/>
              <a:t>“So I (God) resolved…” (20:3, 13, 21)</a:t>
            </a:r>
          </a:p>
          <a:p>
            <a:r>
              <a:rPr lang="en-US" sz="2000" dirty="0"/>
              <a:t>“I (God) will…” (numerous passages, actually 223 times in Ezekiel)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441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24" y="298938"/>
            <a:ext cx="9301314" cy="1417638"/>
          </a:xfrm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Some Elders Inquire of God, but Get A Surprise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477264"/>
            <a:ext cx="10554574" cy="415213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/>
              <a:t>The elders come to inquire of God, but God instructs Ezekiel…”Make them know the abominations of their fathers;” (20:4)</a:t>
            </a:r>
          </a:p>
          <a:p>
            <a:endParaRPr lang="en-US" sz="2000" dirty="0"/>
          </a:p>
          <a:p>
            <a:r>
              <a:rPr lang="en-US" sz="2000" b="1" dirty="0"/>
              <a:t>The Corruption of Israel and The Grace of God (20:1-44)</a:t>
            </a:r>
          </a:p>
          <a:p>
            <a:pPr lvl="1"/>
            <a:r>
              <a:rPr lang="en-US" sz="2000" dirty="0"/>
              <a:t>God’s Grace in the Past (20:5-29)</a:t>
            </a:r>
          </a:p>
          <a:p>
            <a:pPr lvl="1"/>
            <a:r>
              <a:rPr lang="en-US" sz="2000" dirty="0"/>
              <a:t>God’s Plan for the Present (20:30-39)</a:t>
            </a:r>
          </a:p>
          <a:p>
            <a:pPr lvl="1"/>
            <a:r>
              <a:rPr lang="en-US" sz="2000" dirty="0"/>
              <a:t>God’s Plan for the Future (20:40-44)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Notice how God’s actions are contrasted with that of His people…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718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24" y="298938"/>
            <a:ext cx="10571998" cy="1046285"/>
          </a:xfrm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Israel’s Judgement (20:45-21:32)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477264"/>
            <a:ext cx="10554574" cy="390595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/>
              <a:t>Four brief parables depict the judgement to come against Israel at the hand of Nebuchadnezzar.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Parable of the Fire (20:45-21:5) </a:t>
            </a:r>
          </a:p>
          <a:p>
            <a:r>
              <a:rPr lang="en-US" sz="2000" dirty="0"/>
              <a:t>Parable of the Sigh (21:6-7) </a:t>
            </a:r>
          </a:p>
          <a:p>
            <a:r>
              <a:rPr lang="en-US" sz="2000" dirty="0"/>
              <a:t>Parable of the Sword (21:8-17)</a:t>
            </a:r>
          </a:p>
          <a:p>
            <a:r>
              <a:rPr lang="en-US" sz="2000" dirty="0"/>
              <a:t>Parable of the Crossroads (21:18-27)</a:t>
            </a:r>
          </a:p>
          <a:p>
            <a:r>
              <a:rPr lang="en-US" sz="2000" dirty="0"/>
              <a:t>Judgement Against Ammon (21:28-32)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b="1" dirty="0"/>
              <a:t>God is on the move. Judgement IS approaching… </a:t>
            </a:r>
          </a:p>
        </p:txBody>
      </p:sp>
    </p:spTree>
    <p:extLst>
      <p:ext uri="{BB962C8B-B14F-4D97-AF65-F5344CB8AC3E}">
        <p14:creationId xmlns:p14="http://schemas.microsoft.com/office/powerpoint/2010/main" val="402811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61</TotalTime>
  <Words>354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Quotable</vt:lpstr>
      <vt:lpstr>Ezekiel 20-21</vt:lpstr>
      <vt:lpstr>Repetition in Ezekiel 20:1-44</vt:lpstr>
      <vt:lpstr>Some Elders Inquire of God, but Get A Surprise Lesson</vt:lpstr>
      <vt:lpstr>Israel’s Judgement (20:45-21:32)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20-21</dc:title>
  <dc:creator>Marc Shotts</dc:creator>
  <cp:lastModifiedBy>Marc Shotts</cp:lastModifiedBy>
  <cp:revision>11</cp:revision>
  <cp:lastPrinted>2016-09-21T02:11:33Z</cp:lastPrinted>
  <dcterms:created xsi:type="dcterms:W3CDTF">2016-09-21T01:13:16Z</dcterms:created>
  <dcterms:modified xsi:type="dcterms:W3CDTF">2016-09-28T01:33:59Z</dcterms:modified>
</cp:coreProperties>
</file>